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340" r:id="rId1"/>
  </p:sldMasterIdLst>
  <p:notesMasterIdLst>
    <p:notesMasterId r:id="rId3"/>
  </p:notesMasterIdLst>
  <p:handoutMasterIdLst>
    <p:handoutMasterId r:id="rId4"/>
  </p:handoutMasterIdLst>
  <p:sldIdLst>
    <p:sldId id="699" r:id="rId2"/>
  </p:sldIdLst>
  <p:sldSz cx="12192000" cy="6858000"/>
  <p:notesSz cx="7010400" cy="92964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clrMru>
    <a:srgbClr val="5602FF"/>
    <a:srgbClr val="0758FF"/>
    <a:srgbClr val="00FF06"/>
    <a:srgbClr val="00FDFF"/>
    <a:srgbClr val="AEFF01"/>
    <a:srgbClr val="BBBB00"/>
    <a:srgbClr val="09C405"/>
    <a:srgbClr val="B70AF4"/>
    <a:srgbClr val="6EC737"/>
    <a:srgbClr val="6596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439205-D175-4B4C-B10E-8C49799B0BFA}" v="1" dt="2024-09-24T19:04:41.5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223" autoAdjust="0"/>
    <p:restoredTop sz="94762"/>
  </p:normalViewPr>
  <p:slideViewPr>
    <p:cSldViewPr snapToGrid="0" snapToObjects="1">
      <p:cViewPr varScale="1">
        <p:scale>
          <a:sx n="121" d="100"/>
          <a:sy n="121" d="100"/>
        </p:scale>
        <p:origin x="1024" y="17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0" d="100"/>
        <a:sy n="200" d="100"/>
      </p:scale>
      <p:origin x="0" y="0"/>
    </p:cViewPr>
  </p:sorterViewPr>
  <p:notesViewPr>
    <p:cSldViewPr snapToGrid="0" snapToObjects="1">
      <p:cViewPr varScale="1">
        <p:scale>
          <a:sx n="101" d="100"/>
          <a:sy n="101" d="100"/>
        </p:scale>
        <p:origin x="-1056" y="-12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handoutMaster" Target="handoutMasters/handoutMaster1.xml"/><Relationship Id="rId9"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68" tIns="46584" rIns="93168" bIns="46584"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wrap="square" lIns="93168" tIns="46584" rIns="93168" bIns="46584" numCol="1" anchor="t" anchorCtr="0" compatLnSpc="1">
            <a:prstTxWarp prst="textNoShape">
              <a:avLst/>
            </a:prstTxWarp>
          </a:bodyPr>
          <a:lstStyle>
            <a:lvl1pPr algn="r">
              <a:defRPr sz="1200">
                <a:latin typeface="Calibri" charset="0"/>
              </a:defRPr>
            </a:lvl1pPr>
          </a:lstStyle>
          <a:p>
            <a:pPr>
              <a:defRPr/>
            </a:pPr>
            <a:fld id="{356EC4A7-2196-6D4F-9BB6-531408FED174}" type="datetime1">
              <a:rPr lang="en-US"/>
              <a:pPr>
                <a:defRPr/>
              </a:pPr>
              <a:t>9/24/24</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3168" tIns="46584" rIns="93168" bIns="46584"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wrap="square" lIns="93168" tIns="46584" rIns="93168" bIns="46584" numCol="1" anchor="b" anchorCtr="0" compatLnSpc="1">
            <a:prstTxWarp prst="textNoShape">
              <a:avLst/>
            </a:prstTxWarp>
          </a:bodyPr>
          <a:lstStyle>
            <a:lvl1pPr algn="r">
              <a:defRPr sz="1200">
                <a:latin typeface="Calibri" charset="0"/>
              </a:defRPr>
            </a:lvl1pPr>
          </a:lstStyle>
          <a:p>
            <a:pPr>
              <a:defRPr/>
            </a:pPr>
            <a:fld id="{C0792E0F-3E13-6A41-B087-D1B63FE1746D}" type="slidenum">
              <a:rPr lang="en-US"/>
              <a:pPr>
                <a:defRPr/>
              </a:pPr>
              <a:t>‹#›</a:t>
            </a:fld>
            <a:endParaRPr lang="en-US"/>
          </a:p>
        </p:txBody>
      </p:sp>
    </p:spTree>
    <p:extLst>
      <p:ext uri="{BB962C8B-B14F-4D97-AF65-F5344CB8AC3E}">
        <p14:creationId xmlns:p14="http://schemas.microsoft.com/office/powerpoint/2010/main" val="2502785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68" tIns="46584" rIns="93168" bIns="46584"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wrap="square" lIns="93168" tIns="46584" rIns="93168" bIns="46584" numCol="1" anchor="t" anchorCtr="0" compatLnSpc="1">
            <a:prstTxWarp prst="textNoShape">
              <a:avLst/>
            </a:prstTxWarp>
          </a:bodyPr>
          <a:lstStyle>
            <a:lvl1pPr algn="r">
              <a:defRPr sz="1200">
                <a:latin typeface="Calibri" charset="0"/>
              </a:defRPr>
            </a:lvl1pPr>
          </a:lstStyle>
          <a:p>
            <a:pPr>
              <a:defRPr/>
            </a:pPr>
            <a:fld id="{A34EE737-4804-0B44-980F-08A0192A4CD7}" type="datetime1">
              <a:rPr lang="en-US"/>
              <a:pPr>
                <a:defRPr/>
              </a:pPr>
              <a:t>9/24/24</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68" tIns="46584" rIns="93168" bIns="46584" rtlCol="0" anchor="ctr"/>
          <a:lstStyle/>
          <a:p>
            <a:pPr lvl="0"/>
            <a:endParaRPr lang="en-US" noProof="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68" tIns="46584" rIns="93168" bIns="4658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3168" tIns="46584" rIns="93168" bIns="46584"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wrap="square" lIns="93168" tIns="46584" rIns="93168" bIns="46584" numCol="1" anchor="b" anchorCtr="0" compatLnSpc="1">
            <a:prstTxWarp prst="textNoShape">
              <a:avLst/>
            </a:prstTxWarp>
          </a:bodyPr>
          <a:lstStyle>
            <a:lvl1pPr algn="r">
              <a:defRPr sz="1200">
                <a:latin typeface="Calibri" charset="0"/>
              </a:defRPr>
            </a:lvl1pPr>
          </a:lstStyle>
          <a:p>
            <a:pPr>
              <a:defRPr/>
            </a:pPr>
            <a:fld id="{7089E7DB-E534-DC4B-964D-B9D825C229B5}" type="slidenum">
              <a:rPr lang="en-US"/>
              <a:pPr>
                <a:defRPr/>
              </a:pPr>
              <a:t>‹#›</a:t>
            </a:fld>
            <a:endParaRPr lang="en-US"/>
          </a:p>
        </p:txBody>
      </p:sp>
    </p:spTree>
    <p:extLst>
      <p:ext uri="{BB962C8B-B14F-4D97-AF65-F5344CB8AC3E}">
        <p14:creationId xmlns:p14="http://schemas.microsoft.com/office/powerpoint/2010/main" val="2324569380"/>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Shape 204"/>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5" name="Shape 205"/>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r>
              <a:rPr lang="en-US"/>
              <a:t>Since the simulated</a:t>
            </a:r>
            <a:r>
              <a:rPr lang="en-US" baseline="0"/>
              <a:t> imagery software can look both up and down it uses spectral albedo information from a land surface database. Anisotropic Reflectance Factor (ARF) is specified according to land surface type. Over the ocean a sun-glint model is employed. The colors here are designed to be “natural” color. In principle an astronaut could hold their laptop up to the window and see similar colors and contrasts as the Earth. Comparisons of color imagery with Geosynchronous satellites or VIIRS are also possible. Cloud analysis is from E-LAPS allowing a close match in the smaller-scale cloud features compared with the observed in visible wavelengths. </a:t>
            </a:r>
            <a:endParaRPr/>
          </a:p>
        </p:txBody>
      </p:sp>
    </p:spTree>
    <p:extLst>
      <p:ext uri="{BB962C8B-B14F-4D97-AF65-F5344CB8AC3E}">
        <p14:creationId xmlns:p14="http://schemas.microsoft.com/office/powerpoint/2010/main" val="3823554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365248"/>
            <a:ext cx="10363200" cy="978408"/>
          </a:xfrm>
        </p:spPr>
        <p:txBody>
          <a:bodyPr vert="horz" lIns="91440" tIns="45720" rIns="91440" bIns="45720" rtlCol="0" anchor="b" anchorCtr="0">
            <a:noAutofit/>
          </a:bodyPr>
          <a:lstStyle>
            <a:lvl1pPr algn="ctr" defTabSz="914400" rtl="0" eaLnBrk="1" latinLnBrk="0" hangingPunct="1">
              <a:spcBef>
                <a:spcPct val="0"/>
              </a:spcBef>
              <a:buNone/>
              <a:defRPr sz="54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a:t>Click to edit Master title style</a:t>
            </a:r>
            <a:endParaRPr dirty="0"/>
          </a:p>
        </p:txBody>
      </p:sp>
      <p:sp>
        <p:nvSpPr>
          <p:cNvPr id="3" name="Subtitle 2"/>
          <p:cNvSpPr>
            <a:spLocks noGrp="1"/>
          </p:cNvSpPr>
          <p:nvPr>
            <p:ph type="subTitle" idx="1"/>
          </p:nvPr>
        </p:nvSpPr>
        <p:spPr>
          <a:xfrm>
            <a:off x="914400" y="3352800"/>
            <a:ext cx="10363200" cy="877824"/>
          </a:xfrm>
        </p:spPr>
        <p:txBody>
          <a:bodyPr vert="horz" lIns="91440" tIns="45720" rIns="91440" bIns="45720" rtlCol="0">
            <a:normAutofit/>
          </a:bodyPr>
          <a:lstStyle>
            <a:lvl1pPr marL="0" indent="0" algn="ctr" defTabSz="914400" rtl="0" eaLnBrk="1" latinLnBrk="0" hangingPunct="1">
              <a:spcBef>
                <a:spcPts val="300"/>
              </a:spcBef>
              <a:buFontTx/>
              <a:buNone/>
              <a:defRPr sz="2000" kern="1200">
                <a:solidFill>
                  <a:schemeClr val="tx1">
                    <a:tint val="75000"/>
                  </a:schemeClr>
                </a:solidFill>
                <a:effectLst>
                  <a:outerShdw blurRad="50800" dist="50800" dir="5400000" sx="101000" sy="101000" algn="t" rotWithShape="0">
                    <a:prstClr val="black">
                      <a:alpha val="40000"/>
                    </a:prstClr>
                  </a:outerShd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CE38E4D-051A-41E1-86A4-E56916468FD0}" type="datetimeFigureOut">
              <a:rPr lang="en-US" smtClean="0"/>
              <a:t>9/24/24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57B0AA-AC8E-4463-ADAC-E87D09B82E4F}"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06776" y="969264"/>
            <a:ext cx="4876800" cy="1161288"/>
          </a:xfrm>
        </p:spPr>
        <p:txBody>
          <a:bodyPr anchor="b">
            <a:noAutofit/>
          </a:bodyPr>
          <a:lstStyle>
            <a:lvl1pPr algn="l">
              <a:defRPr sz="3600" b="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884517" y="510988"/>
            <a:ext cx="4876800" cy="5553636"/>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6399804" y="2130552"/>
            <a:ext cx="4876800" cy="3584448"/>
          </a:xfrm>
        </p:spPr>
        <p:txBody>
          <a:bodyPr vert="horz" lIns="91440" tIns="45720" rIns="91440" bIns="45720" rtlCol="0">
            <a:normAutofit/>
          </a:bodyPr>
          <a:lstStyle>
            <a:lvl1pPr marL="0" indent="0">
              <a:spcBef>
                <a:spcPts val="1000"/>
              </a:spcBef>
              <a:buNone/>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en-US"/>
              <a:t>Click to edit Master text styles</a:t>
            </a:r>
          </a:p>
        </p:txBody>
      </p:sp>
      <p:sp>
        <p:nvSpPr>
          <p:cNvPr id="5" name="Date Placeholder 4"/>
          <p:cNvSpPr>
            <a:spLocks noGrp="1"/>
          </p:cNvSpPr>
          <p:nvPr>
            <p:ph type="dt" sz="half" idx="10"/>
          </p:nvPr>
        </p:nvSpPr>
        <p:spPr/>
        <p:txBody>
          <a:bodyPr/>
          <a:lstStyle/>
          <a:p>
            <a:pPr>
              <a:defRPr/>
            </a:pPr>
            <a:fld id="{F0A120ED-569C-8645-9663-9E3E21A9F69F}" type="datetime1">
              <a:rPr lang="en-US" smtClean="0"/>
              <a:pPr>
                <a:defRPr/>
              </a:pPr>
              <a:t>9/24/24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6F789E5-B159-034A-84CD-0F902946723E}"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151376"/>
            <a:ext cx="10369176" cy="1014984"/>
          </a:xfrm>
        </p:spPr>
        <p:txBody>
          <a:bodyPr anchor="b">
            <a:noAutofit/>
          </a:bodyPr>
          <a:lstStyle>
            <a:lvl1pPr algn="ctr">
              <a:defRPr sz="3600" b="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2438400" y="457200"/>
            <a:ext cx="7315200" cy="3644153"/>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907428" y="5181600"/>
            <a:ext cx="10369176" cy="950259"/>
          </a:xfrm>
        </p:spPr>
        <p:txBody>
          <a:bodyPr vert="horz" lIns="91440" tIns="45720" rIns="91440" bIns="45720" rtlCol="0">
            <a:normAutofit/>
          </a:bodyPr>
          <a:lstStyle>
            <a:lvl1pPr marL="0" indent="0" algn="ctr">
              <a:spcBef>
                <a:spcPts val="300"/>
              </a:spcBef>
              <a:buNone/>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en-US"/>
              <a:t>Click to edit Master text styles</a:t>
            </a:r>
          </a:p>
        </p:txBody>
      </p:sp>
      <p:sp>
        <p:nvSpPr>
          <p:cNvPr id="5" name="Date Placeholder 4"/>
          <p:cNvSpPr>
            <a:spLocks noGrp="1"/>
          </p:cNvSpPr>
          <p:nvPr>
            <p:ph type="dt" sz="half" idx="10"/>
          </p:nvPr>
        </p:nvSpPr>
        <p:spPr/>
        <p:txBody>
          <a:bodyPr/>
          <a:lstStyle/>
          <a:p>
            <a:pPr>
              <a:defRPr/>
            </a:pPr>
            <a:fld id="{546F6832-62AF-8C4D-B1A7-45D627749A81}" type="datetime1">
              <a:rPr lang="en-US" smtClean="0"/>
              <a:pPr>
                <a:defRPr/>
              </a:pPr>
              <a:t>9/24/24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190D9BD3-E57B-4194-A545-2804EB95D970}"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toryboard">
    <p:spTree>
      <p:nvGrpSpPr>
        <p:cNvPr id="1" name=""/>
        <p:cNvGrpSpPr/>
        <p:nvPr/>
      </p:nvGrpSpPr>
      <p:grpSpPr>
        <a:xfrm>
          <a:off x="0" y="0"/>
          <a:ext cx="0" cy="0"/>
          <a:chOff x="0" y="0"/>
          <a:chExt cx="0" cy="0"/>
        </a:xfrm>
      </p:grpSpPr>
      <p:sp>
        <p:nvSpPr>
          <p:cNvPr id="2" name="Title 1"/>
          <p:cNvSpPr>
            <a:spLocks noGrp="1"/>
          </p:cNvSpPr>
          <p:nvPr>
            <p:ph type="title"/>
          </p:nvPr>
        </p:nvSpPr>
        <p:spPr>
          <a:xfrm>
            <a:off x="914400" y="4155142"/>
            <a:ext cx="10369176" cy="1013011"/>
          </a:xfrm>
        </p:spPr>
        <p:txBody>
          <a:bodyPr anchor="b">
            <a:noAutofit/>
          </a:bodyPr>
          <a:lstStyle>
            <a:lvl1pPr algn="ctr">
              <a:defRPr sz="3600" b="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914400" y="457200"/>
            <a:ext cx="310896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907428" y="5181600"/>
            <a:ext cx="10369176" cy="950259"/>
          </a:xfrm>
        </p:spPr>
        <p:txBody>
          <a:bodyPr vert="horz" lIns="91440" tIns="45720" rIns="91440" bIns="45720" rtlCol="0">
            <a:normAutofit/>
          </a:bodyPr>
          <a:lstStyle>
            <a:lvl1pPr marL="0" indent="0" algn="ctr">
              <a:spcBef>
                <a:spcPts val="300"/>
              </a:spcBef>
              <a:buNone/>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en-US"/>
              <a:t>Click to edit Master text styles</a:t>
            </a:r>
          </a:p>
        </p:txBody>
      </p:sp>
      <p:sp>
        <p:nvSpPr>
          <p:cNvPr id="5" name="Date Placeholder 4"/>
          <p:cNvSpPr>
            <a:spLocks noGrp="1"/>
          </p:cNvSpPr>
          <p:nvPr>
            <p:ph type="dt" sz="half" idx="10"/>
          </p:nvPr>
        </p:nvSpPr>
        <p:spPr/>
        <p:txBody>
          <a:bodyPr/>
          <a:lstStyle/>
          <a:p>
            <a:pPr>
              <a:defRPr/>
            </a:pPr>
            <a:fld id="{546F6832-62AF-8C4D-B1A7-45D627749A81}" type="datetime1">
              <a:rPr lang="en-US" smtClean="0"/>
              <a:pPr>
                <a:defRPr/>
              </a:pPr>
              <a:t>9/24/24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A10A3C9-6C93-1349-BD2C-7B7DC992733A}" type="slidenum">
              <a:rPr lang="en-US" smtClean="0"/>
              <a:pPr>
                <a:defRPr/>
              </a:pPr>
              <a:t>‹#›</a:t>
            </a:fld>
            <a:endParaRPr lang="en-US"/>
          </a:p>
        </p:txBody>
      </p:sp>
      <p:sp>
        <p:nvSpPr>
          <p:cNvPr id="11" name="Picture Placeholder 2"/>
          <p:cNvSpPr>
            <a:spLocks noGrp="1"/>
          </p:cNvSpPr>
          <p:nvPr>
            <p:ph type="pic" idx="13"/>
          </p:nvPr>
        </p:nvSpPr>
        <p:spPr>
          <a:xfrm>
            <a:off x="914400" y="2455433"/>
            <a:ext cx="310896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16" name="Picture Placeholder 2"/>
          <p:cNvSpPr>
            <a:spLocks noGrp="1"/>
          </p:cNvSpPr>
          <p:nvPr>
            <p:ph type="pic" idx="14"/>
          </p:nvPr>
        </p:nvSpPr>
        <p:spPr>
          <a:xfrm>
            <a:off x="4549987" y="457200"/>
            <a:ext cx="310896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17" name="Picture Placeholder 2"/>
          <p:cNvSpPr>
            <a:spLocks noGrp="1"/>
          </p:cNvSpPr>
          <p:nvPr>
            <p:ph type="pic" idx="15"/>
          </p:nvPr>
        </p:nvSpPr>
        <p:spPr>
          <a:xfrm>
            <a:off x="4549987" y="2455433"/>
            <a:ext cx="310896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18" name="Picture Placeholder 2"/>
          <p:cNvSpPr>
            <a:spLocks noGrp="1"/>
          </p:cNvSpPr>
          <p:nvPr>
            <p:ph type="pic" idx="16"/>
          </p:nvPr>
        </p:nvSpPr>
        <p:spPr>
          <a:xfrm>
            <a:off x="8185573" y="457200"/>
            <a:ext cx="310896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19" name="Picture Placeholder 2"/>
          <p:cNvSpPr>
            <a:spLocks noGrp="1"/>
          </p:cNvSpPr>
          <p:nvPr>
            <p:ph type="pic" idx="17"/>
          </p:nvPr>
        </p:nvSpPr>
        <p:spPr>
          <a:xfrm>
            <a:off x="8185573" y="2455433"/>
            <a:ext cx="310896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pPr>
              <a:defRPr/>
            </a:pPr>
            <a:fld id="{6931FC34-457D-0A43-8F66-92614F1DB115}" type="datetime1">
              <a:rPr lang="en-US" smtClean="0"/>
              <a:pPr>
                <a:defRPr/>
              </a:pPr>
              <a:t>9/24/24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6DC123D-A470-4F43-B3FE-543D400C905E}" type="slidenum">
              <a:rPr lang="en-US" smtClean="0"/>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50400" y="533401"/>
            <a:ext cx="2133600" cy="5592763"/>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914400" y="533401"/>
            <a:ext cx="8026400" cy="5592763"/>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pPr>
              <a:defRPr/>
            </a:pPr>
            <a:fld id="{06EC59F9-ABE9-E847-A2C1-136AB243B37F}" type="datetime1">
              <a:rPr lang="en-US" smtClean="0"/>
              <a:pPr>
                <a:defRPr/>
              </a:pPr>
              <a:t>9/24/24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CE03175-1E28-BF43-8502-066EA082E75D}" type="slidenum">
              <a:rPr lang="en-US" smtClean="0"/>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a:xfrm>
            <a:off x="914401" y="1869141"/>
            <a:ext cx="10361084" cy="425702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pPr>
              <a:defRPr/>
            </a:pPr>
            <a:fld id="{00AE50FB-32BB-914F-918F-465DBD9D1319}" type="datetime1">
              <a:rPr lang="en-US" smtClean="0"/>
              <a:pPr>
                <a:defRPr/>
              </a:pPr>
              <a:t>9/24/24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77A48D7-5BFD-3043-BB4F-F8F28AF32EE5}"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4267201"/>
            <a:ext cx="10363200" cy="977153"/>
          </a:xfrm>
        </p:spPr>
        <p:txBody>
          <a:bodyPr anchor="b" anchorCtr="0">
            <a:noAutofit/>
          </a:bodyPr>
          <a:lstStyle>
            <a:lvl1pPr>
              <a:defRPr sz="5400"/>
            </a:lvl1pPr>
          </a:lstStyle>
          <a:p>
            <a:r>
              <a:rPr lang="en-US"/>
              <a:t>Click to edit Master title style</a:t>
            </a:r>
            <a:endParaRPr/>
          </a:p>
        </p:txBody>
      </p:sp>
      <p:sp>
        <p:nvSpPr>
          <p:cNvPr id="3" name="Subtitle 2"/>
          <p:cNvSpPr>
            <a:spLocks noGrp="1"/>
          </p:cNvSpPr>
          <p:nvPr>
            <p:ph type="subTitle" idx="1"/>
          </p:nvPr>
        </p:nvSpPr>
        <p:spPr>
          <a:xfrm>
            <a:off x="914399" y="5257800"/>
            <a:ext cx="10361084" cy="874058"/>
          </a:xfrm>
        </p:spPr>
        <p:txBody>
          <a:bodyPr>
            <a:normAutofit/>
          </a:bodyPr>
          <a:lstStyle>
            <a:lvl1pPr marL="0" indent="0" algn="ctr">
              <a:spcBef>
                <a:spcPts val="300"/>
              </a:spcBef>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pPr>
              <a:defRPr/>
            </a:pPr>
            <a:fld id="{546F6832-62AF-8C4D-B1A7-45D627749A81}" type="datetime1">
              <a:rPr lang="en-US" smtClean="0"/>
              <a:pPr>
                <a:defRPr/>
              </a:pPr>
              <a:t>9/24/24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A10A3C9-6C93-1349-BD2C-7B7DC992733A}" type="slidenum">
              <a:rPr lang="en-US" smtClean="0"/>
              <a:pPr>
                <a:defRPr/>
              </a:pPr>
              <a:t>‹#›</a:t>
            </a:fld>
            <a:endParaRPr lang="en-US"/>
          </a:p>
        </p:txBody>
      </p:sp>
      <p:sp>
        <p:nvSpPr>
          <p:cNvPr id="8" name="Picture Placeholder 7"/>
          <p:cNvSpPr>
            <a:spLocks noGrp="1"/>
          </p:cNvSpPr>
          <p:nvPr>
            <p:ph type="pic" sz="quarter" idx="13"/>
          </p:nvPr>
        </p:nvSpPr>
        <p:spPr>
          <a:xfrm rot="21540000">
            <a:off x="2741595" y="424650"/>
            <a:ext cx="6708812" cy="337580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a:lstStyle>
            <a:lvl1pPr>
              <a:buFont typeface="Arial" pitchFamily="34" charset="0"/>
              <a:buNone/>
              <a:defRPr/>
            </a:lvl1pPr>
          </a:lstStyle>
          <a:p>
            <a:r>
              <a:rPr lang="en-US"/>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1" y="990600"/>
            <a:ext cx="10361084" cy="1743075"/>
          </a:xfrm>
        </p:spPr>
        <p:txBody>
          <a:bodyPr vert="horz" lIns="91440" tIns="45720" rIns="91440" bIns="45720" rtlCol="0" anchor="b" anchorCtr="0">
            <a:noAutofit/>
          </a:bodyPr>
          <a:lstStyle>
            <a:lvl1pPr algn="ctr" defTabSz="914400" rtl="0" eaLnBrk="1" latinLnBrk="0" hangingPunct="1">
              <a:spcBef>
                <a:spcPct val="0"/>
              </a:spcBef>
              <a:buNone/>
              <a:defRPr sz="54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a:t>Click to edit Master title style</a:t>
            </a:r>
            <a:endParaRPr/>
          </a:p>
        </p:txBody>
      </p:sp>
      <p:sp>
        <p:nvSpPr>
          <p:cNvPr id="3" name="Text Placeholder 2"/>
          <p:cNvSpPr>
            <a:spLocks noGrp="1"/>
          </p:cNvSpPr>
          <p:nvPr>
            <p:ph type="body" idx="1"/>
          </p:nvPr>
        </p:nvSpPr>
        <p:spPr>
          <a:xfrm>
            <a:off x="914401" y="2756648"/>
            <a:ext cx="10361084" cy="1281953"/>
          </a:xfrm>
        </p:spPr>
        <p:txBody>
          <a:bodyPr vert="horz" lIns="91440" tIns="45720" rIns="91440" bIns="45720" rtlCol="0">
            <a:normAutofit/>
          </a:bodyPr>
          <a:lstStyle>
            <a:lvl1pPr marL="0" indent="0" algn="ctr" defTabSz="914400" rtl="0" eaLnBrk="1" latinLnBrk="0" hangingPunct="1">
              <a:spcBef>
                <a:spcPts val="300"/>
              </a:spcBef>
              <a:buFontTx/>
              <a:buNone/>
              <a:defRPr sz="2000" kern="1200">
                <a:solidFill>
                  <a:schemeClr val="tx1">
                    <a:tint val="75000"/>
                  </a:schemeClr>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CE38E4D-051A-41E1-86A4-E56916468FD0}" type="datetimeFigureOut">
              <a:rPr lang="en-US" smtClean="0"/>
              <a:t>9/24/24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6BB73A-582F-4420-9A14-CB10A2B2E5E8}"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1" y="121024"/>
            <a:ext cx="10361084" cy="1429871"/>
          </a:xfrm>
        </p:spPr>
        <p:txBody>
          <a:bodyPr/>
          <a:lstStyle/>
          <a:p>
            <a:r>
              <a:rPr lang="en-US"/>
              <a:t>Click to edit Master title style</a:t>
            </a:r>
            <a:endParaRPr/>
          </a:p>
        </p:txBody>
      </p:sp>
      <p:sp>
        <p:nvSpPr>
          <p:cNvPr id="3" name="Content Placeholder 2"/>
          <p:cNvSpPr>
            <a:spLocks noGrp="1"/>
          </p:cNvSpPr>
          <p:nvPr>
            <p:ph sz="half" idx="1"/>
          </p:nvPr>
        </p:nvSpPr>
        <p:spPr>
          <a:xfrm>
            <a:off x="914400" y="1760539"/>
            <a:ext cx="4815840" cy="4365625"/>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marL="2398713" indent="-336550">
              <a:defRPr sz="1800"/>
            </a:lvl8pPr>
            <a:lvl9pPr marL="2398713" indent="-336550">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6459644" y="1760539"/>
            <a:ext cx="4815840" cy="4365625"/>
          </a:xfrm>
        </p:spPr>
        <p:txBody>
          <a:bodyPr>
            <a:normAutofit/>
          </a:bodyPr>
          <a:lstStyle>
            <a:lvl1pPr>
              <a:defRPr sz="2200"/>
            </a:lvl1pPr>
            <a:lvl2pPr>
              <a:defRPr sz="2000"/>
            </a:lvl2pPr>
            <a:lvl3pPr>
              <a:defRPr sz="2000"/>
            </a:lvl3pPr>
            <a:lvl4pPr>
              <a:defRPr sz="2000"/>
            </a:lvl4pPr>
            <a:lvl5pPr>
              <a:defRPr sz="2000"/>
            </a:lvl5pPr>
            <a:lvl6pPr>
              <a:defRPr sz="1800"/>
            </a:lvl6pPr>
            <a:lvl7pPr>
              <a:defRPr sz="1800"/>
            </a:lvl7pPr>
            <a:lvl8pPr marL="2398713" indent="-336550">
              <a:defRPr sz="1800"/>
            </a:lvl8pPr>
            <a:lvl9pPr marL="2398713" indent="-336550">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pPr>
              <a:defRPr/>
            </a:pPr>
            <a:fld id="{19CE4164-5578-454C-BAA6-8562894AD7B1}" type="datetime1">
              <a:rPr lang="en-US" smtClean="0"/>
              <a:pPr>
                <a:defRPr/>
              </a:pPr>
              <a:t>9/24/24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2A0579D2-A523-8443-A241-B61280563E69}"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1" y="121024"/>
            <a:ext cx="10361084" cy="1429871"/>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914400" y="1550895"/>
            <a:ext cx="4815840" cy="614082"/>
          </a:xfrm>
        </p:spPr>
        <p:txBody>
          <a:bodyPr anchor="b"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4400" y="2438400"/>
            <a:ext cx="4815840" cy="36877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marL="2398713" indent="-336550">
              <a:defRPr sz="1600"/>
            </a:lvl8pPr>
            <a:lvl9pPr marL="2398713" indent="-336550">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6460701" y="1550895"/>
            <a:ext cx="4815840" cy="614082"/>
          </a:xfrm>
        </p:spPr>
        <p:txBody>
          <a:bodyPr anchor="b"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60701" y="2438400"/>
            <a:ext cx="4815840" cy="36877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marL="2398713" indent="-336550">
              <a:defRPr sz="1600"/>
            </a:lvl8pPr>
            <a:lvl9pPr marL="2398713" indent="-336550">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pPr>
              <a:defRPr/>
            </a:pPr>
            <a:fld id="{318611AE-19DB-2242-B33F-B18FD04ECC4F}" type="datetime1">
              <a:rPr lang="en-US" smtClean="0"/>
              <a:pPr>
                <a:defRPr/>
              </a:pPr>
              <a:t>9/24/24</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254C4CBC-F836-604C-9185-7EFAFBE2324E}" type="slidenum">
              <a:rPr lang="en-US" smtClean="0"/>
              <a:pPr>
                <a:defRPr/>
              </a:pPr>
              <a:t>‹#›</a:t>
            </a:fld>
            <a:endParaRPr lang="en-US"/>
          </a:p>
        </p:txBody>
      </p:sp>
      <p:cxnSp>
        <p:nvCxnSpPr>
          <p:cNvPr id="11" name="Straight Connector 10"/>
          <p:cNvCxnSpPr/>
          <p:nvPr/>
        </p:nvCxnSpPr>
        <p:spPr>
          <a:xfrm>
            <a:off x="1048273" y="2191871"/>
            <a:ext cx="4572000" cy="1588"/>
          </a:xfrm>
          <a:prstGeom prst="line">
            <a:avLst/>
          </a:prstGeom>
          <a:ln>
            <a:solidFill>
              <a:srgbClr val="FFFFFF">
                <a:alpha val="4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582621" y="2191871"/>
            <a:ext cx="4572000" cy="1588"/>
          </a:xfrm>
          <a:prstGeom prst="line">
            <a:avLst/>
          </a:prstGeom>
          <a:ln>
            <a:solidFill>
              <a:srgbClr val="FFFFFF">
                <a:alpha val="40000"/>
              </a:srgb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pPr>
              <a:defRPr/>
            </a:pPr>
            <a:fld id="{92238C0C-6DE0-A445-99DD-FD4E96F763AB}" type="datetime1">
              <a:rPr lang="en-US" smtClean="0"/>
              <a:pPr>
                <a:defRPr/>
              </a:pPr>
              <a:t>9/24/24</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ADDCE099-088A-C140-B2CD-B09CD18A7A83}"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3CBC5C3E-78C8-194E-8A1A-5BD8D321C05E}" type="datetime1">
              <a:rPr lang="en-US" smtClean="0"/>
              <a:pPr>
                <a:defRPr/>
              </a:pPr>
              <a:t>9/24/24</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643FCB69-9179-B541-ACEB-C89097116206}"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78540" y="971550"/>
            <a:ext cx="4876800" cy="1162050"/>
          </a:xfrm>
        </p:spPr>
        <p:txBody>
          <a:bodyPr anchor="b">
            <a:noAutofit/>
          </a:bodyPr>
          <a:lstStyle>
            <a:lvl1pPr algn="l">
              <a:defRPr sz="3600" b="0"/>
            </a:lvl1pPr>
          </a:lstStyle>
          <a:p>
            <a:r>
              <a:rPr lang="en-US"/>
              <a:t>Click to edit Master title style</a:t>
            </a:r>
            <a:endParaRPr/>
          </a:p>
        </p:txBody>
      </p:sp>
      <p:sp>
        <p:nvSpPr>
          <p:cNvPr id="3" name="Content Placeholder 2"/>
          <p:cNvSpPr>
            <a:spLocks noGrp="1"/>
          </p:cNvSpPr>
          <p:nvPr>
            <p:ph idx="1"/>
          </p:nvPr>
        </p:nvSpPr>
        <p:spPr>
          <a:xfrm>
            <a:off x="6400800" y="457201"/>
            <a:ext cx="4876800" cy="56689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marL="2398713" indent="-336550">
              <a:defRPr sz="1800"/>
            </a:lvl8pPr>
            <a:lvl9pPr marL="2398713" indent="-336550">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878540" y="2133601"/>
            <a:ext cx="4876800" cy="3581400"/>
          </a:xfrm>
        </p:spPr>
        <p:txBody>
          <a:bodyPr>
            <a:normAutofit/>
          </a:bodyPr>
          <a:lstStyle>
            <a:lvl1pPr marL="0" indent="0">
              <a:spcBef>
                <a:spcPts val="10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0FB4D082-6511-0841-B446-F28A22891853}" type="datetime1">
              <a:rPr lang="en-US" smtClean="0"/>
              <a:pPr>
                <a:defRPr/>
              </a:pPr>
              <a:t>9/24/24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4386197-8901-9B47-88CF-D796E93A8A99}"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1" y="121024"/>
            <a:ext cx="10361084" cy="1429871"/>
          </a:xfrm>
          <a:prstGeom prst="rect">
            <a:avLst/>
          </a:prstGeom>
        </p:spPr>
        <p:txBody>
          <a:bodyPr vert="horz" lIns="91440" tIns="45720" rIns="91440" bIns="45720" rtlCol="0" anchor="ctr" anchorCtr="0">
            <a:normAutofit/>
          </a:bodyPr>
          <a:lstStyle/>
          <a:p>
            <a:r>
              <a:rPr lang="en-US"/>
              <a:t>Click to edit Master title style</a:t>
            </a:r>
            <a:endParaRPr/>
          </a:p>
        </p:txBody>
      </p:sp>
      <p:sp>
        <p:nvSpPr>
          <p:cNvPr id="3" name="Text Placeholder 2"/>
          <p:cNvSpPr>
            <a:spLocks noGrp="1"/>
          </p:cNvSpPr>
          <p:nvPr>
            <p:ph type="body" idx="1"/>
          </p:nvPr>
        </p:nvSpPr>
        <p:spPr>
          <a:xfrm>
            <a:off x="914401" y="1752601"/>
            <a:ext cx="10361084" cy="4373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8827247" y="6356351"/>
            <a:ext cx="2844800" cy="365125"/>
          </a:xfrm>
          <a:prstGeom prst="rect">
            <a:avLst/>
          </a:prstGeom>
        </p:spPr>
        <p:txBody>
          <a:bodyPr vert="horz" lIns="91440" tIns="45720" rIns="91440" bIns="45720" rtlCol="0" anchor="ctr"/>
          <a:lstStyle>
            <a:lvl1pPr algn="r">
              <a:defRPr sz="1200">
                <a:solidFill>
                  <a:schemeClr val="tx1">
                    <a:tint val="75000"/>
                  </a:schemeClr>
                </a:solidFill>
                <a:effectLst>
                  <a:outerShdw blurRad="50800" dist="38100" dir="5400000" sx="101000" sy="101000" algn="t" rotWithShape="0">
                    <a:prstClr val="black">
                      <a:alpha val="40000"/>
                    </a:prstClr>
                  </a:outerShdw>
                </a:effectLst>
              </a:defRPr>
            </a:lvl1pPr>
          </a:lstStyle>
          <a:p>
            <a:pPr>
              <a:defRPr/>
            </a:pPr>
            <a:fld id="{546F6832-62AF-8C4D-B1A7-45D627749A81}" type="datetime1">
              <a:rPr lang="en-US" smtClean="0"/>
              <a:pPr>
                <a:defRPr/>
              </a:pPr>
              <a:t>9/24/24</a:t>
            </a:fld>
            <a:endParaRPr lang="en-US"/>
          </a:p>
        </p:txBody>
      </p:sp>
      <p:sp>
        <p:nvSpPr>
          <p:cNvPr id="5" name="Footer Placeholder 4"/>
          <p:cNvSpPr>
            <a:spLocks noGrp="1"/>
          </p:cNvSpPr>
          <p:nvPr>
            <p:ph type="ftr" sz="quarter" idx="3"/>
          </p:nvPr>
        </p:nvSpPr>
        <p:spPr>
          <a:xfrm>
            <a:off x="472140" y="6356351"/>
            <a:ext cx="3860800" cy="365125"/>
          </a:xfrm>
          <a:prstGeom prst="rect">
            <a:avLst/>
          </a:prstGeom>
        </p:spPr>
        <p:txBody>
          <a:bodyPr vert="horz" lIns="91440" tIns="45720" rIns="91440" bIns="45720" rtlCol="0" anchor="ctr"/>
          <a:lstStyle>
            <a:lvl1pPr algn="l">
              <a:defRPr sz="1200">
                <a:solidFill>
                  <a:schemeClr val="tx1">
                    <a:tint val="75000"/>
                  </a:schemeClr>
                </a:solidFill>
                <a:effectLst>
                  <a:outerShdw blurRad="50800" dist="38100" dir="5400000" sx="101000" sy="101000" algn="t" rotWithShape="0">
                    <a:prstClr val="black">
                      <a:alpha val="40000"/>
                    </a:prstClr>
                  </a:outerShdw>
                </a:effectLst>
              </a:defRPr>
            </a:lvl1pPr>
          </a:lstStyle>
          <a:p>
            <a:pPr>
              <a:defRPr/>
            </a:pPr>
            <a:endParaRPr lang="en-US"/>
          </a:p>
        </p:txBody>
      </p:sp>
      <p:sp>
        <p:nvSpPr>
          <p:cNvPr id="6" name="Slide Number Placeholder 5"/>
          <p:cNvSpPr>
            <a:spLocks noGrp="1"/>
          </p:cNvSpPr>
          <p:nvPr>
            <p:ph type="sldNum" sz="quarter" idx="4"/>
          </p:nvPr>
        </p:nvSpPr>
        <p:spPr>
          <a:xfrm>
            <a:off x="5638800" y="6356351"/>
            <a:ext cx="914400" cy="365125"/>
          </a:xfrm>
          <a:prstGeom prst="rect">
            <a:avLst/>
          </a:prstGeom>
        </p:spPr>
        <p:txBody>
          <a:bodyPr vert="horz" lIns="91440" tIns="45720" rIns="91440" bIns="45720" rtlCol="0" anchor="ctr"/>
          <a:lstStyle>
            <a:lvl1pPr algn="ctr">
              <a:defRPr sz="1200">
                <a:solidFill>
                  <a:schemeClr val="tx1">
                    <a:tint val="75000"/>
                  </a:schemeClr>
                </a:solidFill>
                <a:effectLst>
                  <a:outerShdw blurRad="50800" dist="38100" dir="5400000" sx="101000" sy="101000" algn="t" rotWithShape="0">
                    <a:prstClr val="black">
                      <a:alpha val="40000"/>
                    </a:prstClr>
                  </a:outerShdw>
                </a:effectLst>
              </a:defRPr>
            </a:lvl1pPr>
          </a:lstStyle>
          <a:p>
            <a:pPr>
              <a:defRPr/>
            </a:pPr>
            <a:fld id="{1A10A3C9-6C93-1349-BD2C-7B7DC992733A}" type="slidenum">
              <a:rPr lang="en-US" smtClean="0"/>
              <a:pPr>
                <a:defRPr/>
              </a:pPr>
              <a:t>‹#›</a:t>
            </a:fld>
            <a:endParaRPr lang="en-US"/>
          </a:p>
        </p:txBody>
      </p:sp>
    </p:spTree>
  </p:cSld>
  <p:clrMap bg1="dk1" tx1="lt1" bg2="dk2" tx2="lt2" accent1="accent1" accent2="accent2" accent3="accent3" accent4="accent4" accent5="accent5" accent6="accent6" hlink="hlink" folHlink="folHlink"/>
  <p:sldLayoutIdLst>
    <p:sldLayoutId id="2147484341" r:id="rId1"/>
    <p:sldLayoutId id="2147484342" r:id="rId2"/>
    <p:sldLayoutId id="2147484343" r:id="rId3"/>
    <p:sldLayoutId id="2147484344" r:id="rId4"/>
    <p:sldLayoutId id="2147484345" r:id="rId5"/>
    <p:sldLayoutId id="2147484346" r:id="rId6"/>
    <p:sldLayoutId id="2147484347" r:id="rId7"/>
    <p:sldLayoutId id="2147484348" r:id="rId8"/>
    <p:sldLayoutId id="2147484349" r:id="rId9"/>
    <p:sldLayoutId id="2147484350" r:id="rId10"/>
    <p:sldLayoutId id="2147484351" r:id="rId11"/>
    <p:sldLayoutId id="2147484352" r:id="rId12"/>
    <p:sldLayoutId id="2147484353" r:id="rId13"/>
    <p:sldLayoutId id="2147484354" r:id="rId14"/>
  </p:sldLayoutIdLst>
  <p:txStyles>
    <p:title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p:titleStyle>
    <p:bodyStyle>
      <a:lvl1pPr marL="342900" indent="-342900" algn="l" defTabSz="914400" rtl="0" eaLnBrk="1" latinLnBrk="0" hangingPunct="1">
        <a:spcBef>
          <a:spcPts val="2000"/>
        </a:spcBef>
        <a:buFontTx/>
        <a:buBlip>
          <a:blip r:embed="rId16"/>
        </a:buBlip>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685800" indent="-336550" algn="l" defTabSz="914400" rtl="0" eaLnBrk="1" latinLnBrk="0" hangingPunct="1">
        <a:spcBef>
          <a:spcPts val="600"/>
        </a:spcBef>
        <a:buFontTx/>
        <a:buBlip>
          <a:blip r:embed="rId16"/>
        </a:buBlip>
        <a:defRPr sz="2000" kern="1200">
          <a:solidFill>
            <a:schemeClr val="tx1"/>
          </a:solidFill>
          <a:effectLst>
            <a:outerShdw blurRad="50800" dist="50800" dir="5400000" sx="101000" sy="101000" algn="t" rotWithShape="0">
              <a:prstClr val="black">
                <a:alpha val="40000"/>
              </a:prstClr>
            </a:outerShdw>
          </a:effectLst>
          <a:latin typeface="+mn-lt"/>
          <a:ea typeface="+mn-ea"/>
          <a:cs typeface="+mn-cs"/>
        </a:defRPr>
      </a:lvl2pPr>
      <a:lvl3pPr marL="1035050" indent="-349250" algn="l" defTabSz="914400" rtl="0" eaLnBrk="1" latinLnBrk="0" hangingPunct="1">
        <a:spcBef>
          <a:spcPts val="600"/>
        </a:spcBef>
        <a:buFontTx/>
        <a:buBlip>
          <a:blip r:embed="rId16"/>
        </a:buBlip>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3pPr>
      <a:lvl4pPr marL="1371600" indent="-336550" algn="l" defTabSz="914400" rtl="0" eaLnBrk="1" latinLnBrk="0" hangingPunct="1">
        <a:spcBef>
          <a:spcPts val="600"/>
        </a:spcBef>
        <a:buFontTx/>
        <a:buBlip>
          <a:blip r:embed="rId16"/>
        </a:buBlip>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4pPr>
      <a:lvl5pPr marL="1720850" indent="-349250" algn="l" defTabSz="914400" rtl="0" eaLnBrk="1" latinLnBrk="0" hangingPunct="1">
        <a:spcBef>
          <a:spcPts val="600"/>
        </a:spcBef>
        <a:buFontTx/>
        <a:buBlip>
          <a:blip r:embed="rId16"/>
        </a:buBlip>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5pPr>
      <a:lvl6pPr marL="2055813" indent="-336550" algn="l" defTabSz="914400" rtl="0" eaLnBrk="1" latinLnBrk="0" hangingPunct="1">
        <a:spcBef>
          <a:spcPct val="20000"/>
        </a:spcBef>
        <a:buFontTx/>
        <a:buBlip>
          <a:blip r:embed="rId16"/>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6pPr>
      <a:lvl7pPr marL="2398713" indent="-336550" algn="l" defTabSz="914400" rtl="0" eaLnBrk="1" latinLnBrk="0" hangingPunct="1">
        <a:spcBef>
          <a:spcPct val="20000"/>
        </a:spcBef>
        <a:buFontTx/>
        <a:buBlip>
          <a:blip r:embed="rId16"/>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7pPr>
      <a:lvl8pPr marL="2743200" indent="-336550" algn="l" defTabSz="914400" rtl="0" eaLnBrk="1" latinLnBrk="0" hangingPunct="1">
        <a:spcBef>
          <a:spcPct val="20000"/>
        </a:spcBef>
        <a:buFontTx/>
        <a:buBlip>
          <a:blip r:embed="rId16"/>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8pPr>
      <a:lvl9pPr marL="3087688" indent="-336550" algn="l" defTabSz="914400" rtl="0" eaLnBrk="1" latinLnBrk="0" hangingPunct="1">
        <a:spcBef>
          <a:spcPct val="20000"/>
        </a:spcBef>
        <a:buFontTx/>
        <a:buBlip>
          <a:blip r:embed="rId16"/>
        </a:buBlip>
        <a:defRPr lang="en-US" sz="1800" kern="1200" dirty="0">
          <a:solidFill>
            <a:schemeClr val="tx1"/>
          </a:solidFill>
          <a:effectLst>
            <a:outerShdw blurRad="50800" dist="50800" dir="5400000" sx="101000" sy="101000" algn="t" rotWithShape="0">
              <a:prstClr val="black">
                <a:alpha val="40000"/>
              </a:prst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 name="Picture 1">
            <a:extLst>
              <a:ext uri="{FF2B5EF4-FFF2-40B4-BE49-F238E27FC236}">
                <a16:creationId xmlns:a16="http://schemas.microsoft.com/office/drawing/2014/main" id="{EFCBD851-C6D5-7EAD-81F7-33679DF29B37}"/>
              </a:ext>
            </a:extLst>
          </p:cNvPr>
          <p:cNvPicPr>
            <a:picLocks noChangeAspect="1"/>
          </p:cNvPicPr>
          <p:nvPr/>
        </p:nvPicPr>
        <p:blipFill>
          <a:blip r:embed="rId3"/>
          <a:srcRect/>
          <a:stretch/>
        </p:blipFill>
        <p:spPr>
          <a:xfrm>
            <a:off x="21091" y="13602"/>
            <a:ext cx="12161520" cy="6080760"/>
          </a:xfrm>
          <a:prstGeom prst="rect">
            <a:avLst/>
          </a:prstGeom>
        </p:spPr>
      </p:pic>
      <p:sp>
        <p:nvSpPr>
          <p:cNvPr id="6" name="Rectangle 5"/>
          <p:cNvSpPr/>
          <p:nvPr/>
        </p:nvSpPr>
        <p:spPr>
          <a:xfrm>
            <a:off x="82381" y="6270715"/>
            <a:ext cx="11944862" cy="400110"/>
          </a:xfrm>
          <a:prstGeom prst="rect">
            <a:avLst/>
          </a:prstGeom>
        </p:spPr>
        <p:txBody>
          <a:bodyPr wrap="square">
            <a:spAutoFit/>
          </a:bodyPr>
          <a:lstStyle/>
          <a:p>
            <a:pPr algn="ctr"/>
            <a:r>
              <a:rPr lang="en-US" sz="2000" b="1" dirty="0">
                <a:solidFill>
                  <a:schemeClr val="bg2"/>
                </a:solidFill>
                <a:latin typeface="Trebuchet MS"/>
                <a:ea typeface="Trebuchet MS"/>
                <a:cs typeface="Trebuchet MS"/>
                <a:sym typeface="Trebuchet MS"/>
              </a:rPr>
              <a:t>Clouds, Aerosols, Sun Glint, Snow &amp; Ice                                Full Rotation October 7, 2023  </a:t>
            </a:r>
          </a:p>
        </p:txBody>
      </p:sp>
      <p:sp>
        <p:nvSpPr>
          <p:cNvPr id="202" name="Shape 202"/>
          <p:cNvSpPr txBox="1"/>
          <p:nvPr/>
        </p:nvSpPr>
        <p:spPr>
          <a:xfrm>
            <a:off x="1524001" y="833397"/>
            <a:ext cx="9064625" cy="3905291"/>
          </a:xfrm>
          <a:prstGeom prst="rect">
            <a:avLst/>
          </a:prstGeom>
        </p:spPr>
        <p:txBody>
          <a:bodyPr lIns="91425" tIns="91425" rIns="91425" bIns="91425" anchor="ctr" anchorCtr="0">
            <a:noAutofit/>
          </a:bodyPr>
          <a:lstStyle/>
          <a:p>
            <a:pPr lvl="0" algn="l" rtl="0">
              <a:lnSpc>
                <a:spcPct val="150000"/>
              </a:lnSpc>
            </a:pPr>
            <a:endParaRPr lang="en" sz="2400" b="1">
              <a:solidFill>
                <a:srgbClr val="FFFF00"/>
              </a:solidFill>
              <a:latin typeface="Trebuchet MS"/>
              <a:ea typeface="Trebuchet MS"/>
              <a:cs typeface="Trebuchet MS"/>
              <a:sym typeface="Trebuchet MS"/>
            </a:endParaRPr>
          </a:p>
        </p:txBody>
      </p:sp>
      <p:sp>
        <p:nvSpPr>
          <p:cNvPr id="7" name="Rectangle 6"/>
          <p:cNvSpPr/>
          <p:nvPr/>
        </p:nvSpPr>
        <p:spPr>
          <a:xfrm>
            <a:off x="-450850" y="-3411"/>
            <a:ext cx="2711165" cy="646331"/>
          </a:xfrm>
          <a:prstGeom prst="rect">
            <a:avLst/>
          </a:prstGeom>
        </p:spPr>
        <p:txBody>
          <a:bodyPr wrap="square">
            <a:spAutoFit/>
          </a:bodyPr>
          <a:lstStyle/>
          <a:p>
            <a:pPr algn="ctr"/>
            <a:r>
              <a:rPr lang="en-US" b="1" i="1">
                <a:solidFill>
                  <a:srgbClr val="A1D4EA"/>
                </a:solidFill>
              </a:rPr>
              <a:t>SIMULATED  </a:t>
            </a:r>
          </a:p>
          <a:p>
            <a:pPr algn="ctr"/>
            <a:r>
              <a:rPr lang="en-US" b="1" i="1">
                <a:solidFill>
                  <a:srgbClr val="A1D4EA"/>
                </a:solidFill>
              </a:rPr>
              <a:t>(Spire Analysis)</a:t>
            </a:r>
            <a:endParaRPr lang="en-US">
              <a:solidFill>
                <a:srgbClr val="A1D4EA"/>
              </a:solidFill>
            </a:endParaRPr>
          </a:p>
        </p:txBody>
      </p:sp>
      <p:sp>
        <p:nvSpPr>
          <p:cNvPr id="9" name="Rectangle 8"/>
          <p:cNvSpPr/>
          <p:nvPr/>
        </p:nvSpPr>
        <p:spPr>
          <a:xfrm>
            <a:off x="10373381" y="-3411"/>
            <a:ext cx="2016781" cy="646331"/>
          </a:xfrm>
          <a:prstGeom prst="rect">
            <a:avLst/>
          </a:prstGeom>
        </p:spPr>
        <p:txBody>
          <a:bodyPr wrap="square">
            <a:spAutoFit/>
          </a:bodyPr>
          <a:lstStyle/>
          <a:p>
            <a:pPr algn="ctr"/>
            <a:r>
              <a:rPr lang="en-US" b="1" i="1">
                <a:solidFill>
                  <a:srgbClr val="A1D4EA"/>
                </a:solidFill>
              </a:rPr>
              <a:t>OBSERVED (DSCOVR) </a:t>
            </a:r>
            <a:endParaRPr lang="en-US">
              <a:solidFill>
                <a:srgbClr val="A1D4EA"/>
              </a:solidFill>
            </a:endParaRPr>
          </a:p>
        </p:txBody>
      </p:sp>
      <p:sp>
        <p:nvSpPr>
          <p:cNvPr id="10" name="Rectangle 9">
            <a:extLst>
              <a:ext uri="{FF2B5EF4-FFF2-40B4-BE49-F238E27FC236}">
                <a16:creationId xmlns:a16="http://schemas.microsoft.com/office/drawing/2014/main" id="{93DEE2EC-374C-704B-8B9C-9D7667531AB4}"/>
              </a:ext>
            </a:extLst>
          </p:cNvPr>
          <p:cNvSpPr/>
          <p:nvPr/>
        </p:nvSpPr>
        <p:spPr>
          <a:xfrm>
            <a:off x="4193554" y="63956"/>
            <a:ext cx="3804890" cy="830997"/>
          </a:xfrm>
          <a:prstGeom prst="rect">
            <a:avLst/>
          </a:prstGeom>
        </p:spPr>
        <p:txBody>
          <a:bodyPr wrap="square">
            <a:spAutoFit/>
          </a:bodyPr>
          <a:lstStyle/>
          <a:p>
            <a:pPr algn="ctr"/>
            <a:r>
              <a:rPr lang="en-US" sz="2800" b="1" dirty="0">
                <a:solidFill>
                  <a:srgbClr val="FFC000"/>
                </a:solidFill>
                <a:latin typeface="Trebuchet MS"/>
                <a:ea typeface="Trebuchet MS"/>
                <a:cs typeface="Trebuchet MS"/>
                <a:sym typeface="Trebuchet MS"/>
              </a:rPr>
              <a:t>Full Disk Earth View</a:t>
            </a:r>
          </a:p>
          <a:p>
            <a:pPr algn="ctr"/>
            <a:endParaRPr lang="en-US" sz="2000" b="1" dirty="0">
              <a:solidFill>
                <a:srgbClr val="00FDFF"/>
              </a:solidFill>
              <a:latin typeface="Trebuchet MS"/>
              <a:ea typeface="Trebuchet MS"/>
              <a:cs typeface="Trebuchet MS"/>
              <a:sym typeface="Trebuchet MS"/>
            </a:endParaRPr>
          </a:p>
        </p:txBody>
      </p:sp>
      <p:sp>
        <p:nvSpPr>
          <p:cNvPr id="3" name="Slide Number Placeholder 2">
            <a:extLst>
              <a:ext uri="{FF2B5EF4-FFF2-40B4-BE49-F238E27FC236}">
                <a16:creationId xmlns:a16="http://schemas.microsoft.com/office/drawing/2014/main" id="{C49B276D-2388-004E-B89F-DC4868F9740D}"/>
              </a:ext>
            </a:extLst>
          </p:cNvPr>
          <p:cNvSpPr>
            <a:spLocks noGrp="1"/>
          </p:cNvSpPr>
          <p:nvPr>
            <p:ph type="sldNum" sz="quarter" idx="12"/>
          </p:nvPr>
        </p:nvSpPr>
        <p:spPr>
          <a:xfrm>
            <a:off x="11556124" y="6492875"/>
            <a:ext cx="914400" cy="365125"/>
          </a:xfrm>
        </p:spPr>
        <p:txBody>
          <a:bodyPr/>
          <a:lstStyle/>
          <a:p>
            <a:fld id="{2D57B0AA-AC8E-4463-ADAC-E87D09B82E4F}" type="slidenum">
              <a:rPr lang="en-US" smtClean="0"/>
              <a:t>1</a:t>
            </a:fld>
            <a:endParaRPr lang="en-US"/>
          </a:p>
        </p:txBody>
      </p:sp>
      <p:pic>
        <p:nvPicPr>
          <p:cNvPr id="11" name="Picture 10">
            <a:extLst>
              <a:ext uri="{FF2B5EF4-FFF2-40B4-BE49-F238E27FC236}">
                <a16:creationId xmlns:a16="http://schemas.microsoft.com/office/drawing/2014/main" id="{A6CF7348-0996-8B47-B106-2F08A4B1796D}"/>
              </a:ext>
            </a:extLst>
          </p:cNvPr>
          <p:cNvPicPr>
            <a:picLocks noChangeAspect="1"/>
          </p:cNvPicPr>
          <p:nvPr/>
        </p:nvPicPr>
        <p:blipFill>
          <a:blip r:embed="rId4"/>
          <a:stretch>
            <a:fillRect/>
          </a:stretch>
        </p:blipFill>
        <p:spPr>
          <a:xfrm>
            <a:off x="5685692" y="6278957"/>
            <a:ext cx="1735022" cy="480568"/>
          </a:xfrm>
          <a:prstGeom prst="rect">
            <a:avLst/>
          </a:prstGeom>
        </p:spPr>
      </p:pic>
    </p:spTree>
    <p:extLst>
      <p:ext uri="{BB962C8B-B14F-4D97-AF65-F5344CB8AC3E}">
        <p14:creationId xmlns:p14="http://schemas.microsoft.com/office/powerpoint/2010/main" val="3572158254"/>
      </p:ext>
    </p:extLst>
  </p:cSld>
  <p:clrMapOvr>
    <a:masterClrMapping/>
  </p:clrMapOvr>
  <p:transition spd="slow">
    <p:cut/>
  </p:transition>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Story">
  <a:themeElements>
    <a:clrScheme name="Custom 1">
      <a:dk1>
        <a:srgbClr val="3A7AD1"/>
      </a:dk1>
      <a:lt1>
        <a:sysClr val="window" lastClr="FFFFFF"/>
      </a:lt1>
      <a:dk2>
        <a:srgbClr val="212121"/>
      </a:dk2>
      <a:lt2>
        <a:srgbClr val="CDD4D7"/>
      </a:lt2>
      <a:accent1>
        <a:srgbClr val="1D86CD"/>
      </a:accent1>
      <a:accent2>
        <a:srgbClr val="732E9A"/>
      </a:accent2>
      <a:accent3>
        <a:srgbClr val="B50B1B"/>
      </a:accent3>
      <a:accent4>
        <a:srgbClr val="E8950E"/>
      </a:accent4>
      <a:accent5>
        <a:srgbClr val="55992B"/>
      </a:accent5>
      <a:accent6>
        <a:srgbClr val="2C9C89"/>
      </a:accent6>
      <a:hlink>
        <a:srgbClr val="EC4D4D"/>
      </a:hlink>
      <a:folHlink>
        <a:srgbClr val="F8CE8A"/>
      </a:folHlink>
    </a:clrScheme>
    <a:fontScheme name="Story">
      <a:majorFont>
        <a:latin typeface="Calisto MT"/>
        <a:ea typeface=""/>
        <a:cs typeface=""/>
        <a:font script="Jpan" typeface="ＭＳ Ｐ明朝"/>
        <a:font script="Hans" typeface="宋体"/>
        <a:font script="Hant" typeface="新細明體"/>
      </a:majorFont>
      <a:minorFont>
        <a:latin typeface="Calisto MT"/>
        <a:ea typeface=""/>
        <a:cs typeface=""/>
        <a:font script="Jpan" typeface="ＭＳ Ｐ明朝"/>
        <a:font script="Hans" typeface="宋体"/>
        <a:font script="Hant" typeface="新細明體"/>
      </a:minorFont>
    </a:fontScheme>
    <a:fmtScheme name="Story">
      <a:fillStyleLst>
        <a:solidFill>
          <a:schemeClr val="phClr"/>
        </a:solidFill>
        <a:blipFill rotWithShape="1">
          <a:blip xmlns:r="http://schemas.openxmlformats.org/officeDocument/2006/relationships" r:embed="rId1">
            <a:duotone>
              <a:schemeClr val="phClr">
                <a:shade val="10000"/>
                <a:satMod val="150000"/>
                <a:lumMod val="120000"/>
              </a:schemeClr>
              <a:schemeClr val="phClr">
                <a:satMod val="350000"/>
                <a:lumMod val="150000"/>
              </a:schemeClr>
            </a:duotone>
          </a:blip>
          <a:tile tx="0" ty="0" sx="20000" sy="20000" flip="none" algn="ctr"/>
        </a:blipFill>
        <a:gradFill rotWithShape="1">
          <a:gsLst>
            <a:gs pos="0">
              <a:schemeClr val="phClr">
                <a:shade val="20000"/>
                <a:satMod val="130000"/>
              </a:schemeClr>
            </a:gs>
            <a:gs pos="50000">
              <a:schemeClr val="phClr">
                <a:shade val="90000"/>
                <a:satMod val="130000"/>
              </a:schemeClr>
            </a:gs>
            <a:gs pos="100000">
              <a:schemeClr val="phClr">
                <a:shade val="100000"/>
                <a:satMod val="200000"/>
                <a:lumMod val="120000"/>
              </a:schemeClr>
            </a:gs>
          </a:gsLst>
          <a:lin ang="16200000" scaled="0"/>
        </a:gradFill>
      </a:fillStyleLst>
      <a:lnStyleLst>
        <a:ln w="6350" cap="flat" cmpd="sng" algn="ctr">
          <a:solidFill>
            <a:schemeClr val="phClr">
              <a:shade val="95000"/>
              <a:satMod val="105000"/>
            </a:schemeClr>
          </a:solidFill>
          <a:prstDash val="solid"/>
        </a:ln>
        <a:ln w="19050" cap="flat" cmpd="sng" algn="ctr">
          <a:solidFill>
            <a:schemeClr val="phClr"/>
          </a:solidFill>
          <a:prstDash val="solid"/>
        </a:ln>
        <a:ln w="34925" cap="flat" cmpd="sng" algn="ctr">
          <a:solidFill>
            <a:schemeClr val="phClr"/>
          </a:solidFill>
          <a:prstDash val="solid"/>
        </a:ln>
      </a:lnStyleLst>
      <a:effectStyleLst>
        <a:effectStyle>
          <a:effectLst/>
        </a:effectStyle>
        <a:effectStyle>
          <a:effectLst>
            <a:outerShdw blurRad="88900" dist="50800" dir="2100000" sx="104000" sy="104000" algn="br" rotWithShape="0">
              <a:srgbClr val="000000">
                <a:alpha val="55000"/>
              </a:srgbClr>
            </a:outerShdw>
          </a:effectLst>
        </a:effectStyle>
        <a:effectStyle>
          <a:effectLst>
            <a:outerShdw blurRad="127000" dist="63500" dir="5400000" sx="103000" sy="103000" rotWithShape="0">
              <a:srgbClr val="000000">
                <a:alpha val="75000"/>
              </a:srgbClr>
            </a:outerShdw>
          </a:effectLst>
          <a:scene3d>
            <a:camera prst="perspectiveFront" fov="3000000"/>
            <a:lightRig rig="balanced" dir="t">
              <a:rot lat="0" lon="0" rev="18000000"/>
            </a:lightRig>
          </a:scene3d>
          <a:sp3d prstMaterial="plastic">
            <a:bevelT w="25400" h="5080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2">
            <a:duotone>
              <a:schemeClr val="phClr">
                <a:shade val="10000"/>
                <a:satMod val="150000"/>
              </a:schemeClr>
              <a:schemeClr val="phClr">
                <a:tint val="60000"/>
                <a:satMod val="400000"/>
                <a:lumMod val="11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Metadata/LabelInfo.xml><?xml version="1.0" encoding="utf-8"?>
<clbl:labelList xmlns:clbl="http://schemas.microsoft.com/office/2020/mipLabelMetadata">
  <clbl:label id="{2d7083a2-f626-47b2-bf3f-5fda5dc83890}" enabled="0" method="" siteId="{2d7083a2-f626-47b2-bf3f-5fda5dc83890}" removed="1"/>
</clbl:labelList>
</file>

<file path=docProps/app.xml><?xml version="1.0" encoding="utf-8"?>
<Properties xmlns="http://schemas.openxmlformats.org/officeDocument/2006/extended-properties" xmlns:vt="http://schemas.openxmlformats.org/officeDocument/2006/docPropsVTypes">
  <Template/>
  <TotalTime>709578</TotalTime>
  <Words>144</Words>
  <Application>Microsoft Macintosh PowerPoint</Application>
  <PresentationFormat>Widescreen</PresentationFormat>
  <Paragraphs>7</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Calisto MT</vt:lpstr>
      <vt:lpstr>Trebuchet MS</vt:lpstr>
      <vt:lpstr>Story</vt:lpstr>
      <vt:lpstr>PowerPoint Presentation</vt:lpstr>
    </vt:vector>
  </TitlesOfParts>
  <Company>NOAA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Forecast Applications Branch (FAB)</dc:title>
  <dc:creator>Scott Mackaro</dc:creator>
  <cp:lastModifiedBy>Steven Albers</cp:lastModifiedBy>
  <cp:revision>875</cp:revision>
  <cp:lastPrinted>2010-04-26T20:07:53Z</cp:lastPrinted>
  <dcterms:created xsi:type="dcterms:W3CDTF">2011-08-31T19:33:34Z</dcterms:created>
  <dcterms:modified xsi:type="dcterms:W3CDTF">2024-09-24T19:14:39Z</dcterms:modified>
</cp:coreProperties>
</file>